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7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3141B-BDB2-4B10-954C-43FAC841F267}" type="datetimeFigureOut">
              <a:rPr lang="en-US" smtClean="0"/>
              <a:pPr/>
              <a:t>9/11/2010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E3ACD-DFD1-4777-B928-23B5A65D039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9/11/2010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9/11/2010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9/11/2010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9/11/2010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9/11/2010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9/11/2010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9/11/2010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9/11/2010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9/11/2010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9/11/2010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9/11/2010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0A391-198D-4046-928D-463227F3BDCA}" type="datetimeFigureOut">
              <a:rPr lang="en-US" smtClean="0"/>
              <a:pPr/>
              <a:t>9/11/2010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MIDDLETON CHENEY</a:t>
            </a:r>
            <a:endParaRPr lang="en-US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FOOTBALL CLUB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UNDER </a:t>
            </a:r>
            <a:r>
              <a:rPr lang="en-GB" b="1" smtClean="0"/>
              <a:t>9</a:t>
            </a:r>
            <a:r>
              <a:rPr lang="en-GB" b="1" smtClean="0"/>
              <a:t> </a:t>
            </a:r>
            <a:r>
              <a:rPr lang="en-GB" b="1" dirty="0"/>
              <a:t>TEAM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dirty="0" smtClean="0"/>
              <a:t>1993-94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SEASON</a:t>
            </a:r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CHERWELL &amp; DISTRICT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BOYS LEAGUE </a:t>
            </a:r>
            <a:r>
              <a:rPr lang="en-GB" b="1" dirty="0" smtClean="0"/>
              <a:t>U9s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&amp; </a:t>
            </a:r>
            <a:r>
              <a:rPr lang="en-GB" b="1" dirty="0"/>
              <a:t>CUPS</a:t>
            </a:r>
          </a:p>
          <a:p>
            <a:pPr algn="ctr">
              <a:buFontTx/>
              <a:buNone/>
            </a:pPr>
            <a:endParaRPr lang="en-GB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12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</a:t>
            </a:r>
            <a:r>
              <a:rPr lang="en-GB" sz="2400" b="1" dirty="0" smtClean="0"/>
              <a:t>U9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Middleton  3 v 1  Brackley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</a:t>
            </a:r>
            <a:r>
              <a:rPr lang="en-GB" sz="1800" b="1" dirty="0" smtClean="0"/>
              <a:t>Wright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Evans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R. Waters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Ell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Bryant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Ciballi</a:t>
            </a:r>
            <a:r>
              <a:rPr lang="en-GB" sz="1800" b="1" dirty="0"/>
              <a:t>	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R. Hawkes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T. Salt</a:t>
            </a:r>
            <a:r>
              <a:rPr lang="en-GB" sz="1800" b="1" dirty="0"/>
              <a:t>					</a:t>
            </a:r>
            <a:r>
              <a:rPr lang="en-GB" sz="1800" b="1" dirty="0" smtClean="0"/>
              <a:t>  	D. Howard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Howard</a:t>
            </a:r>
            <a:r>
              <a:rPr lang="en-GB" sz="1800" b="1" dirty="0"/>
              <a:t>					</a:t>
            </a:r>
            <a:r>
              <a:rPr lang="en-GB" sz="1800" b="1" dirty="0" smtClean="0"/>
              <a:t>S. Finch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R. Hawkes</a:t>
            </a:r>
            <a:r>
              <a:rPr lang="en-GB" sz="1800" b="1" dirty="0" smtClean="0"/>
              <a:t>	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Finch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Lord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D. Phipps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P M. Jarvis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32</Words>
  <Application>Microsoft Office PowerPoint</Application>
  <PresentationFormat>On-screen Show (4:3)</PresentationFormat>
  <Paragraphs>28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MIDDLETON CHENEY</vt:lpstr>
      <vt:lpstr>UNDER 9 TEAM</vt:lpstr>
      <vt:lpstr>September 12th 1993   Cherwell &amp; District U9 League - Away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MIDDLETON CHENEY</dc:title>
  <dc:creator>tich</dc:creator>
  <cp:lastModifiedBy>tich</cp:lastModifiedBy>
  <cp:revision>53</cp:revision>
  <dcterms:created xsi:type="dcterms:W3CDTF">2009-04-11T11:47:07Z</dcterms:created>
  <dcterms:modified xsi:type="dcterms:W3CDTF">2010-09-11T16:37:20Z</dcterms:modified>
</cp:coreProperties>
</file>