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9/11/2010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UNDER </a:t>
            </a:r>
            <a:r>
              <a:rPr lang="en-GB" b="1" smtClean="0"/>
              <a:t>9</a:t>
            </a:r>
            <a:r>
              <a:rPr lang="en-GB" b="1" smtClean="0"/>
              <a:t>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1993-94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CHERWELL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</a:t>
            </a:r>
            <a:r>
              <a:rPr lang="en-GB" b="1" dirty="0" smtClean="0"/>
              <a:t>U9s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 smtClean="0"/>
              <a:t>U9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Middleton  3 v 1  Brackley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</a:t>
            </a:r>
            <a:r>
              <a:rPr lang="en-GB" sz="1800" b="1" dirty="0" smtClean="0"/>
              <a:t>Wright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Evans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Waters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Ciballi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R.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T. Salt</a:t>
            </a:r>
            <a:r>
              <a:rPr lang="en-GB" sz="1800" b="1" dirty="0"/>
              <a:t>					</a:t>
            </a:r>
            <a:r>
              <a:rPr lang="en-GB" sz="1800" b="1" dirty="0" smtClean="0"/>
              <a:t>  	D. Howard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Howard</a:t>
            </a:r>
            <a:r>
              <a:rPr lang="en-GB" sz="1800" b="1" dirty="0"/>
              <a:t>					</a:t>
            </a:r>
            <a:r>
              <a:rPr lang="en-GB" sz="1800" b="1" dirty="0" smtClean="0"/>
              <a:t>S. Finch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Hawkes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Finch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Lord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Phipps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P M. Jarvis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32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MIDDLETON CHENEY</vt:lpstr>
      <vt:lpstr>UNDER 9 TEAM</vt:lpstr>
      <vt:lpstr>September 12th 1993   Cherwell &amp; District U9 League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53</cp:revision>
  <dcterms:created xsi:type="dcterms:W3CDTF">2009-04-11T11:47:07Z</dcterms:created>
  <dcterms:modified xsi:type="dcterms:W3CDTF">2010-09-11T16:37:20Z</dcterms:modified>
</cp:coreProperties>
</file>